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9933"/>
    <a:srgbClr val="FF99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6A883A-5D32-4426-9EF4-1F90DD47A3F5}" type="datetimeFigureOut">
              <a:rPr lang="th-TH" smtClean="0"/>
              <a:t>24/05/64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2DEA00-032D-4836-9910-9FFE14A2A2C8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128" cy="17728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ตัวยึดเนื้อหา 7" descr="DSC01912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5" t="7480" b="2068"/>
          <a:stretch/>
        </p:blipFill>
        <p:spPr>
          <a:xfrm>
            <a:off x="5724128" y="0"/>
            <a:ext cx="3432813" cy="17728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93976" y="143326"/>
            <a:ext cx="3568051" cy="7848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500" b="1" cap="all" dirty="0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ด่านศุลกากรสตูล</a:t>
            </a:r>
            <a:endParaRPr lang="en-US" sz="4500" b="1" cap="all" dirty="0">
              <a:ln w="0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1085317"/>
            <a:ext cx="439248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Satun</a:t>
            </a:r>
            <a:r>
              <a:rPr lang="en-US" sz="2500" b="1" cap="all" dirty="0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 CUSTOMS HOUSE</a:t>
            </a:r>
            <a:endParaRPr lang="en-US" sz="2500" b="1" cap="all" dirty="0">
              <a:ln w="0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4" y="150685"/>
            <a:ext cx="1008111" cy="135103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270484" y="2276871"/>
            <a:ext cx="86219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cs typeface="Angsana New" pitchFamily="18" charset="-34"/>
              </a:rPr>
              <a:t>คณะกรรมาธิการวิสามัญพิจารณาศึกษาการบริหารจัดการปาล์มน้ำมันอย่างเป็นระบบศึกษาดูงาน  ณ  ด่านศุลกากรสตูล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6530" y="3501008"/>
            <a:ext cx="8869903" cy="31683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วันเสาร์ ที่  10 เมษายน 2564  เวลาประมาณ 9.30 น.นายผดุงศักดิ์ ศรีเมฆ </a:t>
            </a:r>
            <a:br>
              <a:rPr lang="th-TH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นายด่านศุลกากรสตูล พร้อมด้วยเจ้าหน้าที่ฯ ให้การต้อนรับและนำเสนอรายงานแก่คณะกรรมาธิการวิสามัญพิจารณาศึกษาการบริหารจัดการปาล์มน้ำมันอย่างเป็นระบบสภาผู้แทนราษฎร  และคณะอนุกรรมาธิการพิจารณาศึกษาโครงสร้างราคา </a:t>
            </a:r>
            <a:br>
              <a:rPr lang="th-TH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การตรวจสอบการลักลอบนำเข้าน้ำมันปาล์ม และกฎหมายที่เกี่ยวข้อง ในโอกาสศึกษา</a:t>
            </a:r>
            <a:br>
              <a:rPr lang="th-TH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ดูงานเกี่ยวกับ “สภาพปัญหาและแนวทางแก้ไขปัญหาการลักลอบการนำเข้าน้ำมันปาล์ม”</a:t>
            </a:r>
            <a:endParaRPr lang="th-TH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614" y="-21069"/>
            <a:ext cx="7110472" cy="7848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500" b="1" cap="all" dirty="0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ด่านศุลกากรสตูล</a:t>
            </a:r>
            <a:endParaRPr lang="en-US" sz="4500" b="1" cap="all" dirty="0">
              <a:ln w="0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7658" y="756694"/>
            <a:ext cx="762568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Satun</a:t>
            </a:r>
            <a:r>
              <a:rPr lang="en-US" sz="2500" b="1" cap="all" dirty="0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  CUSTOMS  HOUSE</a:t>
            </a:r>
            <a:endParaRPr lang="en-US" sz="2500" b="1" cap="all" dirty="0">
              <a:ln w="0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4" y="131739"/>
            <a:ext cx="1130559" cy="110715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077071"/>
            <a:ext cx="3648278" cy="248660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889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10" y="4077071"/>
            <a:ext cx="3619182" cy="2380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7" y="1405210"/>
            <a:ext cx="3535000" cy="2239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10" y="1405210"/>
            <a:ext cx="3682832" cy="2239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779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614" y="-21069"/>
            <a:ext cx="7110472" cy="7848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500" b="1" cap="all" dirty="0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ด่านศุลกากรสตูล</a:t>
            </a:r>
            <a:endParaRPr lang="en-US" sz="4500" b="1" cap="all" dirty="0">
              <a:ln w="0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184" y="685317"/>
            <a:ext cx="762568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Satun</a:t>
            </a:r>
            <a:r>
              <a:rPr lang="en-US" sz="2500" b="1" cap="all" dirty="0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  CUSTOMS  HOUSE</a:t>
            </a:r>
            <a:endParaRPr lang="en-US" sz="2500" b="1" cap="all" dirty="0">
              <a:ln w="0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4" y="131739"/>
            <a:ext cx="1130559" cy="110715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20" y="1178909"/>
            <a:ext cx="3897452" cy="2322099"/>
          </a:xfrm>
          <a:prstGeom prst="snip2DiagRect">
            <a:avLst>
              <a:gd name="adj1" fmla="val 1862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70" y="3626138"/>
            <a:ext cx="3561801" cy="2880320"/>
          </a:xfrm>
          <a:prstGeom prst="snip2DiagRect">
            <a:avLst>
              <a:gd name="adj1" fmla="val 21420"/>
              <a:gd name="adj2" fmla="val 2316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57" y="3626138"/>
            <a:ext cx="3659699" cy="2807992"/>
          </a:xfrm>
          <a:prstGeom prst="snip2DiagRect">
            <a:avLst>
              <a:gd name="adj1" fmla="val 19509"/>
              <a:gd name="adj2" fmla="val 2431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2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614" y="46840"/>
            <a:ext cx="7110472" cy="7848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500" b="1" cap="all" dirty="0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ด่านศุลกากรสตูล</a:t>
            </a:r>
            <a:endParaRPr lang="en-US" sz="4500" b="1" cap="all" dirty="0">
              <a:ln w="0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184" y="799083"/>
            <a:ext cx="762568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Satun</a:t>
            </a:r>
            <a:r>
              <a:rPr lang="en-US" sz="2500" b="1" cap="all" dirty="0" smtClean="0">
                <a:ln w="0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j-cs"/>
              </a:rPr>
              <a:t>  CUSTOMS  HOUSE</a:t>
            </a:r>
            <a:endParaRPr lang="en-US" sz="2500" b="1" cap="all" dirty="0">
              <a:ln w="0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4" y="131739"/>
            <a:ext cx="1130559" cy="110715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529367" y="2321094"/>
            <a:ext cx="862199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cs typeface="Angsana New" pitchFamily="18" charset="-34"/>
              </a:rPr>
              <a:t>งานประชาสัมพันธ์ ฝ่ายบริหารงานทั่วไป ด่านศุลกากรสตูล</a:t>
            </a:r>
          </a:p>
          <a:p>
            <a:pPr algn="ctr"/>
            <a:r>
              <a:rPr lang="th-TH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cs typeface="Angsana New" pitchFamily="18" charset="-34"/>
              </a:rPr>
              <a:t>โทรศัพท์ 074-710610 หรือ 063-907-6592</a:t>
            </a:r>
          </a:p>
          <a:p>
            <a:pPr algn="ctr"/>
            <a:r>
              <a:rPr lang="th-TH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cs typeface="Angsana New" pitchFamily="18" charset="-34"/>
              </a:rPr>
              <a:t>โทรสาร 074-710612</a:t>
            </a:r>
          </a:p>
          <a:p>
            <a:pPr algn="ctr"/>
            <a:r>
              <a:rPr lang="th-TH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cs typeface="Angsana New" pitchFamily="18" charset="-34"/>
              </a:rPr>
              <a:t>อี</a:t>
            </a:r>
            <a:r>
              <a:rPr lang="th-TH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cs typeface="Angsana New" pitchFamily="18" charset="-34"/>
              </a:rPr>
              <a:t>เมลล์</a:t>
            </a:r>
            <a:r>
              <a:rPr lang="th-TH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cs typeface="Angsana New" pitchFamily="18" charset="-34"/>
              </a:rPr>
              <a:t> 75200000</a:t>
            </a: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cs typeface="Angsana New" pitchFamily="18" charset="-34"/>
              </a:rPr>
              <a:t>@customs.go.th</a:t>
            </a:r>
            <a:endParaRPr lang="en-US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31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</TotalTime>
  <Words>76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Solstice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Kannika Viskul</dc:creator>
  <cp:lastModifiedBy>Kannika Viskul</cp:lastModifiedBy>
  <cp:revision>10</cp:revision>
  <dcterms:created xsi:type="dcterms:W3CDTF">2021-04-15T06:35:31Z</dcterms:created>
  <dcterms:modified xsi:type="dcterms:W3CDTF">2021-05-24T03:03:36Z</dcterms:modified>
</cp:coreProperties>
</file>